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a.xml" ContentType="application/vnd.openxmlformats-officedocument.presentationml.slide+xml"/>
  <Override PartName="/ppt/notesSlides/notesSlide9.xml" ContentType="application/vnd.openxmlformats-officedocument.presentationml.notesSlide+xml"/>
  <Override PartName="/ppt/slides/slideb.xml" ContentType="application/vnd.openxmlformats-officedocument.presentationml.slide+xml"/>
  <Override PartName="/ppt/notesSlides/notesSlidea.xml" ContentType="application/vnd.openxmlformats-officedocument.presentationml.notesSlide+xml"/>
  <Override PartName="/ppt/slides/slidec.xml" ContentType="application/vnd.openxmlformats-officedocument.presentationml.slide+xml"/>
  <Override PartName="/ppt/notesSlides/notesSlideb.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 id="265" r:id="RelId8"/>
    <p:sldId id="266" r:id="RelId9"/>
    <p:sldId id="267" r:id="Rel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 Type="http://schemas.openxmlformats.org/officeDocument/2006/relationships/slide" Target="/ppt/slides/slidea.xml" Id="RelId8" /><Relationship Type="http://schemas.openxmlformats.org/officeDocument/2006/relationships/slide" Target="/ppt/slides/slideb.xml" Id="RelId9" /><Relationship Type="http://schemas.openxmlformats.org/officeDocument/2006/relationships/slide" Target="/ppt/slides/slidec.xml" Id="RelId10"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 SELLING PRICE BY STORE(WINE VS SPIRIT)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SALES DOLLAR WINE VS SPIRIT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PROFIT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MOST POPULAR  SIZE BY QUANTITY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PROFIT MARGIN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PERCENTAGE BREAKDOWN WINE &amp; SPIRIT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QUANTITY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MOST POPULAR  SIZE BY SALES DOLLAR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 SELLING PRICE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TOP 5 VENDORS  BY PURCHASE VALUE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PURCHASE QUANTITY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CRITICAL SUPPLIER MATRIX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VENDORS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5 VENDOR PURCHASE TREND OVER 12 MONTHS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10 VENDORS BY QUANTITY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PURCHASE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PURCHASE ORDER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INVENTORY CHANGE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INVENTORY TURNOVER TREND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ENDING INVENTORY VALUE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PURCHASED VS SOLD INVENTORY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 SHELF-TIME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 INVENTORY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BEGINNING INVENTORY VALUE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INVENTORY TURNOVER RATIO</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ASP VS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 SELLING PRICE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CATEGORY VS SALES BY SIZE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REVENUE BY SIZE VS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STORE 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BY SIZE &amp;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PROFIT MARGIN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5 VENDORS BY PROFIT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PROFIT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 BY PROFIT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PROFIT MARGIN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STORES BY PROFIT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STORE 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 SELLING PRICE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a.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b.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44f9d02b-0003-4e1f-af6e-10273f7111ee?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8d90121d8b334c63" /><Relationship Type="http://schemas.openxmlformats.org/officeDocument/2006/relationships/slideLayout" Target="/ppt/slideLayouts/slideLayout8.xml" Id="R63a64101637d4e38" /><Relationship Type="http://schemas.openxmlformats.org/officeDocument/2006/relationships/hyperlink" Target="https://app.powerbi.com/groups/me/reports/44f9d02b-0003-4e1f-af6e-10273f7111ee/?pbi_source=PowerPoint" TargetMode="External" Id="RelId0" /><Relationship Type="http://schemas.openxmlformats.org/officeDocument/2006/relationships/image" Target="/ppt/media/image4.png" Id="imgId42707584"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6acea9d9570f4ef4" /><Relationship Type="http://schemas.openxmlformats.org/officeDocument/2006/relationships/slideLayout" Target="/ppt/slideLayouts/slideLayout8.xml" Id="Rcee002c7010340b2" /><Relationship Type="http://schemas.openxmlformats.org/officeDocument/2006/relationships/hyperlink" Target="https://app.powerbi.com/groups/me/reports/44f9d02b-0003-4e1f-af6e-10273f7111ee/?pbi_source=PowerPoint" TargetMode="External" Id="RelId1" /><Relationship Type="http://schemas.openxmlformats.org/officeDocument/2006/relationships/image" Target="/ppt/media/image5.png" Id="imgId42707587"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34fa7d8ad28c4d5c" /><Relationship Type="http://schemas.openxmlformats.org/officeDocument/2006/relationships/slideLayout" Target="/ppt/slideLayouts/slideLayout8.xml" Id="R49f1d428681a480c" /><Relationship Type="http://schemas.openxmlformats.org/officeDocument/2006/relationships/hyperlink" Target="https://app.powerbi.com/groups/me/reports/44f9d02b-0003-4e1f-af6e-10273f7111ee/?pbi_source=PowerPoint" TargetMode="External" Id="RelId2" /><Relationship Type="http://schemas.openxmlformats.org/officeDocument/2006/relationships/image" Target="/ppt/media/image6.png" Id="imgId42707579"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87c7cb069e6a4c0b" /><Relationship Type="http://schemas.openxmlformats.org/officeDocument/2006/relationships/slideLayout" Target="/ppt/slideLayouts/slideLayout8.xml" Id="Rd7034aeac2924d36" /><Relationship Type="http://schemas.openxmlformats.org/officeDocument/2006/relationships/hyperlink" Target="https://app.powerbi.com/groups/me/reports/44f9d02b-0003-4e1f-af6e-10273f7111ee/?pbi_source=PowerPoint" TargetMode="External" Id="RelId3" /><Relationship Type="http://schemas.openxmlformats.org/officeDocument/2006/relationships/image" Target="/ppt/media/image7.png" Id="imgId42707585"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f28902607f3e4fdf" /><Relationship Type="http://schemas.openxmlformats.org/officeDocument/2006/relationships/slideLayout" Target="/ppt/slideLayouts/slideLayout8.xml" Id="R13535b30da8b438a" /><Relationship Type="http://schemas.openxmlformats.org/officeDocument/2006/relationships/hyperlink" Target="https://app.powerbi.com/groups/me/reports/44f9d02b-0003-4e1f-af6e-10273f7111ee/?pbi_source=PowerPoint" TargetMode="External" Id="RelId4" /><Relationship Type="http://schemas.openxmlformats.org/officeDocument/2006/relationships/image" Target="/ppt/media/image8.png" Id="imgId42707582"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7e9dcb4f58db4917" /><Relationship Type="http://schemas.openxmlformats.org/officeDocument/2006/relationships/slideLayout" Target="/ppt/slideLayouts/slideLayout8.xml" Id="R5e96e442141242f7" /><Relationship Type="http://schemas.openxmlformats.org/officeDocument/2006/relationships/hyperlink" Target="https://app.powerbi.com/groups/me/reports/44f9d02b-0003-4e1f-af6e-10273f7111ee/?pbi_source=PowerPoint" TargetMode="External" Id="RelId5" /><Relationship Type="http://schemas.openxmlformats.org/officeDocument/2006/relationships/image" Target="/ppt/media/image9.png" Id="imgId42707577"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8ca8139e011248e8" /><Relationship Type="http://schemas.openxmlformats.org/officeDocument/2006/relationships/slideLayout" Target="/ppt/slideLayouts/slideLayout8.xml" Id="R7161ed1d0b514a2e" /><Relationship Type="http://schemas.openxmlformats.org/officeDocument/2006/relationships/hyperlink" Target="https://app.powerbi.com/groups/me/reports/44f9d02b-0003-4e1f-af6e-10273f7111ee/?pbi_source=PowerPoint" TargetMode="External" Id="RelId6" /><Relationship Type="http://schemas.openxmlformats.org/officeDocument/2006/relationships/image" Target="/ppt/media/imagea.png" Id="imgId42707586"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2e6d855497124b8f" /><Relationship Type="http://schemas.openxmlformats.org/officeDocument/2006/relationships/slideLayout" Target="/ppt/slideLayouts/slideLayout8.xml" Id="Rbf780a4eba114005" /><Relationship Type="http://schemas.openxmlformats.org/officeDocument/2006/relationships/hyperlink" Target="https://app.powerbi.com/groups/me/reports/44f9d02b-0003-4e1f-af6e-10273f7111ee/?pbi_source=PowerPoint" TargetMode="External" Id="RelId7" /><Relationship Type="http://schemas.openxmlformats.org/officeDocument/2006/relationships/image" Target="/ppt/media/imageb.png" Id="imgId42707583" /></Relationships>
</file>

<file path=ppt/slides/_rels/slidea.xml.rels>&#65279;<?xml version="1.0" encoding="utf-8"?><Relationships xmlns="http://schemas.openxmlformats.org/package/2006/relationships"><Relationship Type="http://schemas.openxmlformats.org/officeDocument/2006/relationships/notesSlide" Target="/ppt/notesSlides/notesSlide9.xml" Id="R0966bd0813284a90" /><Relationship Type="http://schemas.openxmlformats.org/officeDocument/2006/relationships/slideLayout" Target="/ppt/slideLayouts/slideLayout8.xml" Id="Rdfcc0b2f18a54fec" /><Relationship Type="http://schemas.openxmlformats.org/officeDocument/2006/relationships/hyperlink" Target="https://app.powerbi.com/groups/me/reports/44f9d02b-0003-4e1f-af6e-10273f7111ee/?pbi_source=PowerPoint" TargetMode="External" Id="RelId8" /><Relationship Type="http://schemas.openxmlformats.org/officeDocument/2006/relationships/image" Target="/ppt/media/imagec.png" Id="imgId42707578" /></Relationships>
</file>

<file path=ppt/slides/_rels/slideb.xml.rels>&#65279;<?xml version="1.0" encoding="utf-8"?><Relationships xmlns="http://schemas.openxmlformats.org/package/2006/relationships"><Relationship Type="http://schemas.openxmlformats.org/officeDocument/2006/relationships/notesSlide" Target="/ppt/notesSlides/notesSlidea.xml" Id="R5e5092a4c1554487" /><Relationship Type="http://schemas.openxmlformats.org/officeDocument/2006/relationships/slideLayout" Target="/ppt/slideLayouts/slideLayout8.xml" Id="Ra1167a765d524f95" /><Relationship Type="http://schemas.openxmlformats.org/officeDocument/2006/relationships/hyperlink" Target="https://app.powerbi.com/groups/me/reports/44f9d02b-0003-4e1f-af6e-10273f7111ee/?pbi_source=PowerPoint" TargetMode="External" Id="RelId9" /><Relationship Type="http://schemas.openxmlformats.org/officeDocument/2006/relationships/image" Target="/ppt/media/imaged.png" Id="imgId42707581" /></Relationships>
</file>

<file path=ppt/slides/_rels/slidec.xml.rels>&#65279;<?xml version="1.0" encoding="utf-8"?><Relationships xmlns="http://schemas.openxmlformats.org/package/2006/relationships"><Relationship Type="http://schemas.openxmlformats.org/officeDocument/2006/relationships/notesSlide" Target="/ppt/notesSlides/notesSlideb.xml" Id="Rb4a25c2b58ec477e" /><Relationship Type="http://schemas.openxmlformats.org/officeDocument/2006/relationships/slideLayout" Target="/ppt/slideLayouts/slideLayout8.xml" Id="Rf7c1614f9f314fbf" /><Relationship Type="http://schemas.openxmlformats.org/officeDocument/2006/relationships/hyperlink" Target="https://app.powerbi.com/groups/me/reports/44f9d02b-0003-4e1f-af6e-10273f7111ee/?pbi_source=PowerPoint" TargetMode="External" Id="RelId10" /><Relationship Type="http://schemas.openxmlformats.org/officeDocument/2006/relationships/image" Target="/ppt/media/imagee.png" Id="imgId42707580"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JUSTDRINK SALES ANALYSIS STUDY GROUP 4</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11/12/2025 4:22:06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11/12/2025 4:14:07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shape ,textbox ,shape ,textbox ,image ,textbox ,shape ,textbox ,shape ,shap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4270758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PROJECT INTRODUCTION</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image ,textbox ,image ,shape ,textbox.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4270758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ABOUT JustDrinks</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hape ,image ,image ,textbox ,textbox.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4270757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TABLE OF CONTENTS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hape ,slicer ,TOTAL SALES ,AVERAGE SELLING PRICE BY STORE(WINE VS SPIRIT) ,TOTAL SALES DOLLAR WINE VS SPIRIT ,TOTAL PROFIT ,MOST POPULAR  SIZE BY QUANTITY ,shape ,slicer ,PROFIT MARGIN % ,textbox ,textbox ,textbox ,PERCENTAGE BREAKDOWN WINE &amp; SPIRIT ,SALES QUANTITY ,image ,shape ,slicer ,MOST POPULAR  SIZE BY SALES DOLLAR ,AVERAGE SELLING PRICE.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4270758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OVERVIEW</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TOP 5 VENDORS  BY PURCHASE VALUE ,PURCHASE QUANTITY ,CRITICAL SUPPLIER MATRIX ,slicer ,shape ,textbox ,shape ,NUMBER OF VENDORS ,TOP 5 VENDOR PURCHASE TREND OVER 12 MONTHS ,TOP 10 VENDORS BY QUANTITY ,TOTAL PURCHASE  ,slicer ,textbox ,shape ,shape ,shape ,NUMBER OF PURCHASE ORDER ,shape ,textbox ,slicer ,image ,shape.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4270758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VENDOR ACTIVITY &amp; PERFORMANCE</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shape ,shape ,shape ,INVENTORY CHANGE % ,slicer ,slicer ,INVENTORY TURNOVER TREND ,textbox ,slicer ,image ,ENDING INVENTORY VALUE ,PURCHASED VS SOLD INVENTORY ,AVERAGE SHELF-TIME CATEGORY ,shape ,shape ,textbox ,textbox ,shape ,AVERAGE INVENTORY ,BEGINNING INVENTORY VALUE ,INVENTORY TURNOVER RATIO.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4270757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INVENTORY DYNAMICS </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shape ,shape ,ASP VS CATEGORY ,shape ,AVERAGE SELLING PRICE ,shape ,slicer ,CATEGORY VS SALES BY SIZE ,SALES REVENUE BY SIZE VS CATEGORY ,textbox ,TOTAL STORE COUNT ,shape ,shape ,PROFIT ,SALES BY SIZE &amp; CATEGORY ,textbox ,textbox ,slicer ,TOTAL SALES ,shape ,PROFIT MARGIN ,image ,slicer.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4270758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PERFORMANCE</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shape ,TOTAL SALES ,slicer ,shape ,slicer ,TOP 5 VENDORS BY PROFIT ,TOTAL PROFIT ,shape ,PRODUCT BY PROFIT ,textbox ,PROFIT MARGIN ,image ,STORES BY PROFIT ,textbox ,textbox ,textbox ,TOTAL STORE COUNT ,AVERAGE SELLING PRICE ,slicer.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4270758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STRATEGIC &amp; EXECUTIVE INSIGHT</a:t>
            </a:r>
          </a:p>
        </p:txBody>
      </p:sp>
    </p:spTree>
    <p:clrMapOvr>
      <a:masterClrMapping xmlns:a="http://schemas.openxmlformats.org/drawingml/2006/main"/>
    </p:clrMapOvr>
  </p:cSld>
</p:sld>
</file>

<file path=ppt/slides/slidea.xml><?xml version="1.0" encoding="utf-8"?>
<p:sld xmlns:p="http://schemas.openxmlformats.org/presentationml/2006/main">
  <p:cSld>
    <p:spTree>
      <p:nvGrpSpPr>
        <p:cNvPr id="1" name=""/>
        <p:cNvGrpSpPr/>
        <p:nvPr/>
      </p:nvGrpSpPr>
      <p:grpSpPr/>
      <p:pic>
        <p:nvPicPr>
          <p:cNvPr id="3" name="Picture" title="This slide contains the following visuals: image ,textbox ,textbox ,textbox. Please refer to the notes on this slide for details">
            <a:hlinkClick xmlns:r="http://schemas.openxmlformats.org/officeDocument/2006/relationships" xmlns:a="http://schemas.openxmlformats.org/drawingml/2006/main" r:id="RelId8"/>
          </p:cNvPr>
          <p:cNvPicPr>
            <a:picLocks xmlns:a="http://schemas.openxmlformats.org/drawingml/2006/main" noChangeAspect="1"/>
          </p:cNvPicPr>
          <p:nvPr/>
        </p:nvPicPr>
        <p:blipFill>
          <a:blip xmlns:r="http://schemas.openxmlformats.org/officeDocument/2006/relationships" xmlns:a="http://schemas.openxmlformats.org/drawingml/2006/main" r:embed="imgId4270757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EXECUTIVE SUMMARY</a:t>
            </a:r>
          </a:p>
        </p:txBody>
      </p:sp>
    </p:spTree>
    <p:clrMapOvr>
      <a:masterClrMapping xmlns:a="http://schemas.openxmlformats.org/drawingml/2006/main"/>
    </p:clrMapOvr>
  </p:cSld>
</p:sld>
</file>

<file path=ppt/slides/slideb.xml><?xml version="1.0" encoding="utf-8"?>
<p:sld xmlns:p="http://schemas.openxmlformats.org/presentationml/2006/main">
  <p:cSld>
    <p:spTree>
      <p:nvGrpSpPr>
        <p:cNvPr id="1" name=""/>
        <p:cNvGrpSpPr/>
        <p:nvPr/>
      </p:nvGrpSpPr>
      <p:grpSpPr/>
      <p:pic>
        <p:nvPicPr>
          <p:cNvPr id="3" name="Picture" title="This slide contains the following visuals: textbox ,textbox ,textbox ,textbox ,image ,shape ,image. Please refer to the notes on this slide for details">
            <a:hlinkClick xmlns:r="http://schemas.openxmlformats.org/officeDocument/2006/relationships" xmlns:a="http://schemas.openxmlformats.org/drawingml/2006/main" r:id="RelId9"/>
          </p:cNvPr>
          <p:cNvPicPr>
            <a:picLocks xmlns:a="http://schemas.openxmlformats.org/drawingml/2006/main" noChangeAspect="1"/>
          </p:cNvPicPr>
          <p:nvPr/>
        </p:nvPicPr>
        <p:blipFill>
          <a:blip xmlns:r="http://schemas.openxmlformats.org/officeDocument/2006/relationships" xmlns:a="http://schemas.openxmlformats.org/drawingml/2006/main" r:embed="imgId4270758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FUTURE DATA COLLECTION</a:t>
            </a:r>
          </a:p>
        </p:txBody>
      </p:sp>
    </p:spTree>
    <p:clrMapOvr>
      <a:masterClrMapping xmlns:a="http://schemas.openxmlformats.org/drawingml/2006/main"/>
    </p:clrMapOvr>
  </p:cSld>
</p:sld>
</file>

<file path=ppt/slides/slidec.xml><?xml version="1.0" encoding="utf-8"?>
<p:sld xmlns:p="http://schemas.openxmlformats.org/presentationml/2006/main">
  <p:cSld>
    <p:spTree>
      <p:nvGrpSpPr>
        <p:cNvPr id="1" name=""/>
        <p:cNvGrpSpPr/>
        <p:nvPr/>
      </p:nvGrpSpPr>
      <p:grpSpPr/>
      <p:pic>
        <p:nvPicPr>
          <p:cNvPr id="3" name="Picture" title="This slide contains the following visuals: image ,textbox ,image ,textbox ,textbox. Please refer to the notes on this slide for details">
            <a:hlinkClick xmlns:r="http://schemas.openxmlformats.org/officeDocument/2006/relationships" xmlns:a="http://schemas.openxmlformats.org/drawingml/2006/main" r:id="RelId10"/>
          </p:cNvPr>
          <p:cNvPicPr>
            <a:picLocks xmlns:a="http://schemas.openxmlformats.org/drawingml/2006/main" noChangeAspect="1"/>
          </p:cNvPicPr>
          <p:nvPr/>
        </p:nvPicPr>
        <p:blipFill>
          <a:blip xmlns:r="http://schemas.openxmlformats.org/officeDocument/2006/relationships" xmlns:a="http://schemas.openxmlformats.org/drawingml/2006/main" r:embed="imgId4270758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ATTENDANCE</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